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70" r:id="rId5"/>
    <p:sldId id="259" r:id="rId6"/>
    <p:sldId id="267" r:id="rId7"/>
    <p:sldId id="269" r:id="rId8"/>
    <p:sldId id="261" r:id="rId9"/>
    <p:sldId id="262" r:id="rId10"/>
    <p:sldId id="263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5C09E0-7BBA-1743-947B-6E0E064065E6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3AB9A3-3454-7A4B-8E1D-61DD98AA83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otland/education/sysm/landscapes/highlands_islands/flash/land_ms_compass.swf" TargetMode="External"/><Relationship Id="rId4" Type="http://schemas.openxmlformats.org/officeDocument/2006/relationships/image" Target="../media/image13.png"/><Relationship Id="rId5" Type="http://schemas.openxmlformats.org/officeDocument/2006/relationships/hyperlink" Target="http://www.nps.gov/webrangers/activities/readingmap/readingmap.sw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p8VOG8Cgag" TargetMode="Externa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xsmjOItqWE" TargetMode="External"/><Relationship Id="rId3" Type="http://schemas.openxmlformats.org/officeDocument/2006/relationships/hyperlink" Target="http://songsforteaching.com/geography/howtoreadamap/directionstonowher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nationalgeographic.com/map-skills-elementary-studen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outwiththekids.co.uk/family-hiking/teaching-kids-map-readin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ssonplanspage.com/SSLearnToUseAMap12.htm/" TargetMode="External"/><Relationship Id="rId3" Type="http://schemas.openxmlformats.org/officeDocument/2006/relationships/hyperlink" Target="http://www.uen.org/Lessonplan/preview?LPid=571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NazvXwWum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Kaela Sakorafis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Literacy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9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714"/>
            <a:ext cx="4370983" cy="1340809"/>
          </a:xfrm>
        </p:spPr>
        <p:txBody>
          <a:bodyPr/>
          <a:lstStyle/>
          <a:p>
            <a:r>
              <a:rPr lang="en-US" b="1" dirty="0" smtClean="0"/>
              <a:t>Landscapes</a:t>
            </a:r>
            <a:r>
              <a:rPr lang="en-US" dirty="0" smtClean="0"/>
              <a:t>: Helps students learn cardinal directions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 descr="Screen Shot 2015-10-14 at 11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4523"/>
            <a:ext cx="3758572" cy="2433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98164"/>
            <a:ext cx="3797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http://www.bbc.co.uk/scotland/education/sysm/landscapes/highlands_islands/flash/land_ms_compass.swf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4485" y="1623714"/>
            <a:ext cx="4370983" cy="134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Reading a map</a:t>
            </a:r>
            <a:r>
              <a:rPr lang="en-US" dirty="0" smtClean="0"/>
              <a:t>: Provides interactive scenarios for using a map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8" name="Picture 7" descr="Screen Shot 2015-10-14 at 11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3" y="2964523"/>
            <a:ext cx="3635230" cy="24755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27146" y="5595652"/>
            <a:ext cx="3888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http://www.nps.gov/webrangers/activities/readingmap/readingmap.swf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Vids4Kids – Learn About Maps</a:t>
            </a:r>
            <a:endParaRPr lang="en-US" dirty="0"/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dp8VOG8Cgag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5-10-15 at 2.04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1" y="2820159"/>
            <a:ext cx="6458702" cy="36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29600" cy="465980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Act. 21: Me On the Map. (2003, August 12). Retrieved October 15, 2015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Fanelli</a:t>
            </a:r>
            <a:r>
              <a:rPr lang="en-US" sz="2000" dirty="0"/>
              <a:t>, S. (1995). </a:t>
            </a:r>
            <a:r>
              <a:rPr lang="en-US" sz="2000" i="1" dirty="0"/>
              <a:t>My map book</a:t>
            </a:r>
            <a:r>
              <a:rPr lang="en-US" sz="2000" dirty="0"/>
              <a:t>. New York: HarperCollins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Hennessy, B., &amp; Joyce, P. (2004). </a:t>
            </a:r>
            <a:r>
              <a:rPr lang="en-US" sz="2000" i="1" dirty="0"/>
              <a:t>The once upon a time map book</a:t>
            </a:r>
            <a:r>
              <a:rPr lang="en-US" sz="2000" dirty="0"/>
              <a:t> (2nd ed.). Cambridge, Mass.: Candlewick Press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to Read a Map. (</a:t>
            </a:r>
            <a:r>
              <a:rPr lang="en-US" sz="2000" dirty="0" err="1"/>
              <a:t>n.d.</a:t>
            </a:r>
            <a:r>
              <a:rPr lang="en-US" sz="2000" dirty="0"/>
              <a:t>). Retrieved October 15, 2015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Lavergne</a:t>
            </a:r>
            <a:r>
              <a:rPr lang="en-US" sz="2000" dirty="0"/>
              <a:t>, J. (</a:t>
            </a:r>
            <a:r>
              <a:rPr lang="en-US" sz="2000" dirty="0" err="1"/>
              <a:t>n.d.</a:t>
            </a:r>
            <a:r>
              <a:rPr lang="en-US" sz="2000" dirty="0"/>
              <a:t>). Let's Learn to Use a Map. Retrieved October 15, 2015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Leedy</a:t>
            </a:r>
            <a:r>
              <a:rPr lang="en-US" sz="2000" dirty="0"/>
              <a:t>, L. (2000). </a:t>
            </a:r>
            <a:r>
              <a:rPr lang="en-US" sz="2000" i="1" dirty="0"/>
              <a:t>Mapping Penny's world</a:t>
            </a:r>
            <a:r>
              <a:rPr lang="en-US" sz="2000" dirty="0"/>
              <a:t>. New York, New York: Henry Holt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"</a:t>
            </a:r>
            <a:r>
              <a:rPr lang="en-US" sz="2000" dirty="0"/>
              <a:t>Map Skills for Elementary Students." </a:t>
            </a:r>
            <a:r>
              <a:rPr lang="en-US" sz="2000" i="1" dirty="0"/>
              <a:t>National Geographic Education</a:t>
            </a:r>
            <a:r>
              <a:rPr lang="en-US" sz="2000" dirty="0"/>
              <a:t>. National Geographic Society, </a:t>
            </a:r>
            <a:r>
              <a:rPr lang="en-US" sz="2000" dirty="0" err="1"/>
              <a:t>n.d.</a:t>
            </a:r>
            <a:r>
              <a:rPr lang="en-US" sz="2000" dirty="0"/>
              <a:t> Web. 14 Oct. 2015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Maps &amp; Direction. (</a:t>
            </a:r>
            <a:r>
              <a:rPr lang="en-US" sz="2000" dirty="0" err="1"/>
              <a:t>n.d.</a:t>
            </a:r>
            <a:r>
              <a:rPr lang="en-US" sz="2000" dirty="0"/>
              <a:t>). </a:t>
            </a:r>
            <a:r>
              <a:rPr lang="en-US" sz="2000" i="1" dirty="0"/>
              <a:t>Landscapes. </a:t>
            </a:r>
            <a:r>
              <a:rPr lang="en-US" sz="2000" dirty="0"/>
              <a:t>Retrieved October 15, 2015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11430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174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Maute</a:t>
            </a:r>
            <a:r>
              <a:rPr lang="en-US" dirty="0"/>
              <a:t>, J. (</a:t>
            </a:r>
            <a:r>
              <a:rPr lang="en-US" dirty="0" err="1"/>
              <a:t>n.d.</a:t>
            </a:r>
            <a:r>
              <a:rPr lang="en-US" dirty="0"/>
              <a:t>). Directions to Nowhere: Song Lyrics and Sound Clip. Retrieved October 15, 2015.</a:t>
            </a:r>
          </a:p>
          <a:p>
            <a:r>
              <a:rPr lang="en-US" dirty="0"/>
              <a:t>Mariam </a:t>
            </a:r>
            <a:r>
              <a:rPr lang="en-US" dirty="0" err="1"/>
              <a:t>Hatokay</a:t>
            </a:r>
            <a:r>
              <a:rPr lang="en-US" dirty="0"/>
              <a:t>. (2011, September 17). How to read a map song. [Video file]. Retrieved from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txsmjOItqWE</a:t>
            </a:r>
            <a:endParaRPr lang="en-US" dirty="0"/>
          </a:p>
          <a:p>
            <a:r>
              <a:rPr lang="en-US" dirty="0" err="1"/>
              <a:t>Rabe</a:t>
            </a:r>
            <a:r>
              <a:rPr lang="en-US" dirty="0"/>
              <a:t>, T., &amp; Ruiz, A. (2002). </a:t>
            </a:r>
            <a:r>
              <a:rPr lang="en-US" i="1" dirty="0"/>
              <a:t>There's a map on my lap!</a:t>
            </a:r>
            <a:r>
              <a:rPr lang="en-US" dirty="0"/>
              <a:t> </a:t>
            </a:r>
            <a:r>
              <a:rPr lang="en-US"/>
              <a:t>New York: Random House.</a:t>
            </a:r>
            <a:endParaRPr lang="en-US" smtClean="0"/>
          </a:p>
          <a:p>
            <a:r>
              <a:rPr lang="en-US" dirty="0" smtClean="0"/>
              <a:t>Ritchie</a:t>
            </a:r>
            <a:r>
              <a:rPr lang="en-US" dirty="0"/>
              <a:t>, S. (2009). </a:t>
            </a:r>
            <a:r>
              <a:rPr lang="en-US" i="1" dirty="0"/>
              <a:t>Follow that map!: A first look at mapping skills</a:t>
            </a:r>
            <a:r>
              <a:rPr lang="en-US" dirty="0"/>
              <a:t>. Toronto: Kids Can Press.</a:t>
            </a:r>
          </a:p>
          <a:p>
            <a:r>
              <a:rPr lang="en-US" dirty="0"/>
              <a:t>Sweeney, J., &amp; Cable, A. (1996). </a:t>
            </a:r>
            <a:r>
              <a:rPr lang="en-US" i="1" dirty="0"/>
              <a:t>Me on the map</a:t>
            </a:r>
            <a:r>
              <a:rPr lang="en-US" dirty="0"/>
              <a:t>. New York, New York: Crown.</a:t>
            </a:r>
          </a:p>
          <a:p>
            <a:r>
              <a:rPr lang="en-US" dirty="0"/>
              <a:t>Teaching Kids Map Reading Skills - Simple Steps. (2013, February 16). Retrieved October 15, 2015.</a:t>
            </a:r>
          </a:p>
          <a:p>
            <a:r>
              <a:rPr lang="en-US" dirty="0"/>
              <a:t>Vids4Kids. (2014, October 13). Learn About Maps. [Video file]. Retrieved from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=dp8VOG8Cgag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GLCE 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78202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 2-G1.0.2 Use maps to describe the spatial organization of the local community by applying the concepts including relative location, and using distance, direction, symbols and the key or legend.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Books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1729116"/>
            <a:ext cx="2541814" cy="2647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7139" y="2682074"/>
            <a:ext cx="27668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 on the Map</a:t>
            </a:r>
          </a:p>
          <a:p>
            <a:r>
              <a:rPr lang="en-US" dirty="0" smtClean="0"/>
              <a:t>BY: Joan Sweeney</a:t>
            </a:r>
          </a:p>
          <a:p>
            <a:endParaRPr lang="en-US" dirty="0" smtClean="0"/>
          </a:p>
          <a:p>
            <a:r>
              <a:rPr lang="en-US" b="1" dirty="0" smtClean="0"/>
              <a:t>Mapping Penny’s World </a:t>
            </a:r>
          </a:p>
          <a:p>
            <a:r>
              <a:rPr lang="en-US" dirty="0" smtClean="0"/>
              <a:t>BY: </a:t>
            </a:r>
            <a:r>
              <a:rPr lang="en-US" dirty="0" err="1" smtClean="0"/>
              <a:t>Loreen</a:t>
            </a:r>
            <a:r>
              <a:rPr lang="en-US" dirty="0" smtClean="0"/>
              <a:t> </a:t>
            </a:r>
            <a:r>
              <a:rPr lang="en-US" dirty="0" err="1" smtClean="0"/>
              <a:t>Leedy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Follow That Map</a:t>
            </a:r>
          </a:p>
          <a:p>
            <a:r>
              <a:rPr lang="en-US" dirty="0" smtClean="0"/>
              <a:t>BY: Scot Ritchie</a:t>
            </a:r>
          </a:p>
          <a:p>
            <a:endParaRPr lang="en-US" dirty="0"/>
          </a:p>
          <a:p>
            <a:r>
              <a:rPr lang="en-US" b="1" dirty="0" smtClean="0"/>
              <a:t>My Map Book</a:t>
            </a:r>
          </a:p>
          <a:p>
            <a:r>
              <a:rPr lang="en-US" dirty="0" smtClean="0"/>
              <a:t>BY: Sara </a:t>
            </a:r>
            <a:r>
              <a:rPr lang="en-US" dirty="0" err="1" smtClean="0"/>
              <a:t>Fanelli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93" y="4058382"/>
            <a:ext cx="1951131" cy="2507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8" y="4528734"/>
            <a:ext cx="2371726" cy="2037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682" y="1729116"/>
            <a:ext cx="2865129" cy="22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99358"/>
          </a:xfrm>
        </p:spPr>
        <p:txBody>
          <a:bodyPr/>
          <a:lstStyle/>
          <a:p>
            <a:r>
              <a:rPr lang="en-US" dirty="0" smtClean="0"/>
              <a:t>The Once upon a Time Map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68" y="2652094"/>
            <a:ext cx="3738502" cy="395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341" y="2909144"/>
            <a:ext cx="21099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Provides fold out maps that students </a:t>
            </a:r>
            <a:r>
              <a:rPr lang="en-US" sz="2400" dirty="0" smtClean="0"/>
              <a:t>can </a:t>
            </a:r>
            <a:r>
              <a:rPr lang="en-US" sz="2400" dirty="0"/>
              <a:t>read in order to solve certain puzzles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3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Music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128" y="1692073"/>
            <a:ext cx="8229600" cy="16479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Read a Map Song</a:t>
            </a:r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txsmjOItqWE</a:t>
            </a:r>
            <a:endParaRPr lang="en-US" dirty="0" smtClean="0"/>
          </a:p>
          <a:p>
            <a:r>
              <a:rPr lang="en-US" dirty="0" smtClean="0"/>
              <a:t>Directions to Nowhere</a:t>
            </a:r>
          </a:p>
          <a:p>
            <a:pPr marL="11430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songsforteaching.com</a:t>
            </a:r>
            <a:r>
              <a:rPr lang="en-US" dirty="0">
                <a:hlinkClick r:id="rId3"/>
              </a:rPr>
              <a:t>/geography/</a:t>
            </a:r>
            <a:r>
              <a:rPr lang="en-US" dirty="0" err="1">
                <a:hlinkClick r:id="rId3"/>
              </a:rPr>
              <a:t>howtoreadamap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directionstonowhere.htm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63996"/>
            <a:ext cx="44209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When </a:t>
            </a:r>
            <a:r>
              <a:rPr lang="en-US" sz="1400" b="1" dirty="0"/>
              <a:t>something round gets flattened out, you get distortion.</a:t>
            </a:r>
            <a:endParaRPr lang="en-US" sz="1400" dirty="0"/>
          </a:p>
          <a:p>
            <a:r>
              <a:rPr lang="en-US" sz="1400" b="1" dirty="0"/>
              <a:t>As I tried to make some sense of things I saw stars and squares and little flat rings I finally found an "N" which meant of course.....</a:t>
            </a:r>
            <a:endParaRPr lang="en-US" sz="1400" dirty="0"/>
          </a:p>
          <a:p>
            <a:r>
              <a:rPr lang="en-US" sz="1400" b="1" dirty="0"/>
              <a:t>.....</a:t>
            </a:r>
            <a:endParaRPr lang="en-US" sz="1400" dirty="0"/>
          </a:p>
          <a:p>
            <a:r>
              <a:rPr lang="en-US" sz="1400" b="1" dirty="0"/>
              <a:t>So I twisted the map 'til things looked right.....</a:t>
            </a:r>
            <a:endParaRPr lang="en-US" sz="1400" dirty="0"/>
          </a:p>
          <a:p>
            <a:r>
              <a:rPr lang="en-US" sz="1400" b="1" dirty="0"/>
              <a:t>.....</a:t>
            </a:r>
            <a:endParaRPr lang="en-US" sz="1400" dirty="0"/>
          </a:p>
          <a:p>
            <a:r>
              <a:rPr lang="en-US" sz="1400" b="1" dirty="0"/>
              <a:t>Well I got un-lost and finished my trip. But I'd like to share this little tip......</a:t>
            </a:r>
            <a:endParaRPr lang="en-US" sz="1400" dirty="0"/>
          </a:p>
          <a:p>
            <a:r>
              <a:rPr lang="en-US" sz="1400" b="1" dirty="0"/>
              <a:t>.....</a:t>
            </a:r>
            <a:endParaRPr lang="en-US" sz="1400" dirty="0"/>
          </a:p>
          <a:p>
            <a:r>
              <a:rPr lang="en-US" sz="1400" b="1" dirty="0"/>
              <a:t>You need to look at the scale and key.....</a:t>
            </a:r>
            <a:r>
              <a:rPr lang="en-US" sz="1400" dirty="0"/>
              <a:t>	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065" y="3564726"/>
            <a:ext cx="6288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was </a:t>
            </a:r>
            <a:r>
              <a:rPr lang="en-US" sz="1400" b="1" dirty="0" err="1"/>
              <a:t>takin</a:t>
            </a:r>
            <a:r>
              <a:rPr lang="en-US" sz="1400" b="1" dirty="0"/>
              <a:t>' a trip the other day When I got confused about which way I was to turn so in </a:t>
            </a:r>
            <a:r>
              <a:rPr lang="en-US" sz="1400" b="1" dirty="0" err="1"/>
              <a:t>nothin</a:t>
            </a:r>
            <a:r>
              <a:rPr lang="en-US" sz="1400" b="1" dirty="0"/>
              <a:t>' flat I found I was lost, and needed a map.</a:t>
            </a:r>
            <a:endParaRPr lang="en-US" sz="1400" dirty="0"/>
          </a:p>
          <a:p>
            <a:r>
              <a:rPr lang="en-US" sz="1400" b="1" dirty="0"/>
              <a:t>Which way is north? What's the Scale?  What does THIS mean?</a:t>
            </a:r>
            <a:endParaRPr lang="en-US" sz="1400" dirty="0"/>
          </a:p>
          <a:p>
            <a:r>
              <a:rPr lang="en-US" sz="1400" b="1" dirty="0"/>
              <a:t>You know our world is mostly round But maps are flat and so I found, That things don't look like they really are Whether you're in a plane, a ship or a car. 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888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National Geographic</a:t>
            </a:r>
            <a:r>
              <a:rPr lang="en-US" dirty="0" smtClean="0"/>
              <a:t>: Provides information on spatial organization of maps for all different grade levels</a:t>
            </a:r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education.nationalgeographic.com</a:t>
            </a:r>
            <a:r>
              <a:rPr lang="en-US" dirty="0">
                <a:hlinkClick r:id="rId2"/>
              </a:rPr>
              <a:t>/map-skills-elementary-students/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31" y="4186906"/>
            <a:ext cx="3053427" cy="2275668"/>
          </a:xfrm>
          <a:prstGeom prst="rect">
            <a:avLst/>
          </a:prstGeom>
        </p:spPr>
      </p:pic>
      <p:pic>
        <p:nvPicPr>
          <p:cNvPr id="6" name="Picture 5" descr="Screen Shot 2015-10-14 at 10.38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37" y="3710768"/>
            <a:ext cx="4060042" cy="27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with the Kids</a:t>
            </a:r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www.getoutwiththekids.co.uk</a:t>
            </a:r>
            <a:r>
              <a:rPr lang="en-US" dirty="0">
                <a:hlinkClick r:id="rId2"/>
              </a:rPr>
              <a:t>/family-hiking/teaching-kids-map-reading/</a:t>
            </a:r>
            <a:endParaRPr lang="en-US" dirty="0"/>
          </a:p>
        </p:txBody>
      </p:sp>
      <p:pic>
        <p:nvPicPr>
          <p:cNvPr id="4" name="Picture 3" descr="Screen Shot 2015-10-15 at 1.39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28" y="2997115"/>
            <a:ext cx="4698751" cy="3454964"/>
          </a:xfrm>
          <a:prstGeom prst="rect">
            <a:avLst/>
          </a:prstGeom>
        </p:spPr>
      </p:pic>
      <p:pic>
        <p:nvPicPr>
          <p:cNvPr id="6" name="Picture 5" descr="Screen Shot 2015-10-15 at 1.38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3563533"/>
            <a:ext cx="3411434" cy="25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Lets Learn to Use a Map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://lessonplanspage.com/SSLearnToUseAMap12.htm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Me on the Map</a:t>
            </a:r>
            <a:r>
              <a:rPr lang="en-US" dirty="0" smtClean="0"/>
              <a:t>: Students will create a map of their bedroom and their house</a:t>
            </a:r>
          </a:p>
          <a:p>
            <a:pPr marL="11430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www.uen.org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Lessonplan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preview?LPid</a:t>
            </a:r>
            <a:r>
              <a:rPr lang="en-US" dirty="0">
                <a:hlinkClick r:id="rId3"/>
              </a:rPr>
              <a:t>=5713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9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51" y="2573353"/>
            <a:ext cx="2376373" cy="3277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5404" y="6035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NazvXwWumaQ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4625" y="1880856"/>
            <a:ext cx="547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There’s a Map on My Lap!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3896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787</TotalTime>
  <Words>852</Words>
  <Application>Microsoft Macintosh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Integrated Literacy Assignment</vt:lpstr>
      <vt:lpstr>GLCE </vt:lpstr>
      <vt:lpstr>Books</vt:lpstr>
      <vt:lpstr>INTERACTIVE BOOK</vt:lpstr>
      <vt:lpstr>Music</vt:lpstr>
      <vt:lpstr>Website</vt:lpstr>
      <vt:lpstr>WEBSITe</vt:lpstr>
      <vt:lpstr>Lesson plans</vt:lpstr>
      <vt:lpstr>Poetry</vt:lpstr>
      <vt:lpstr>GAmes</vt:lpstr>
      <vt:lpstr>VIDEO</vt:lpstr>
      <vt:lpstr>citations</vt:lpstr>
      <vt:lpstr>CITATIONS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Literacy Assignment</dc:title>
  <dc:creator>Kaela Sakorafis</dc:creator>
  <cp:lastModifiedBy>Kaela Sakorafis</cp:lastModifiedBy>
  <cp:revision>29</cp:revision>
  <dcterms:created xsi:type="dcterms:W3CDTF">2015-10-09T18:06:34Z</dcterms:created>
  <dcterms:modified xsi:type="dcterms:W3CDTF">2015-10-15T06:21:51Z</dcterms:modified>
</cp:coreProperties>
</file>